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3" r:id="rId3"/>
    <p:sldId id="274" r:id="rId4"/>
    <p:sldId id="257" r:id="rId5"/>
    <p:sldId id="275" r:id="rId6"/>
    <p:sldId id="277" r:id="rId7"/>
  </p:sldIdLst>
  <p:sldSz cx="18288000" cy="10287000"/>
  <p:notesSz cx="6858000" cy="9144000"/>
  <p:embeddedFontLst>
    <p:embeddedFont>
      <p:font typeface="Pretendard ExtraBold" panose="02000903000000020004" pitchFamily="2" charset="-127"/>
      <p:bold r:id="rId8"/>
    </p:embeddedFont>
    <p:embeddedFont>
      <p:font typeface="Pretendard Light" panose="02000403000000020004" pitchFamily="2" charset="-127"/>
      <p:regular r:id="rId9"/>
      <p:bold r:id="rId10"/>
      <p:italic r:id="rId11"/>
      <p:boldItalic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53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e-HAFFY/Web-Programming-2024-Report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iotgames.com/ko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961631" y="790575"/>
            <a:ext cx="5297669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소프트웨어학과</a:t>
            </a:r>
            <a:endParaRPr lang="en-US" altLang="ko-KR" sz="2599" dirty="0" smtClean="0">
              <a:solidFill>
                <a:srgbClr val="191919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Pretendard Light"/>
            </a:endParaRPr>
          </a:p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2023864041</a:t>
            </a:r>
            <a:endParaRPr lang="en-US" sz="2599" dirty="0">
              <a:solidFill>
                <a:srgbClr val="191919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Pretendard Ligh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781050"/>
            <a:ext cx="308610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GitHub </a:t>
            </a:r>
            <a:r>
              <a:rPr 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  <a:hlinkClick r:id="rId2"/>
              </a:rPr>
              <a:t>be-HAFFY</a:t>
            </a:r>
            <a:endParaRPr lang="en-US" sz="2599" dirty="0">
              <a:solidFill>
                <a:srgbClr val="191919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Pretendard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007948" y="3771900"/>
            <a:ext cx="10272104" cy="2031325"/>
          </a:xfrm>
          <a:prstGeom prst="rect">
            <a:avLst/>
          </a:prstGeom>
        </p:spPr>
        <p:txBody>
          <a:bodyPr lIns="0" tIns="0" rIns="0" bIns="0" rtlCol="0" anchor="ctr">
            <a:spAutoFit/>
          </a:bodyPr>
          <a:lstStyle/>
          <a:p>
            <a:pPr algn="ctr"/>
            <a:r>
              <a:rPr lang="ko-KR" altLang="en-US" sz="6600" b="1" spc="-103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웹 프로그래밍</a:t>
            </a:r>
            <a:r>
              <a:rPr lang="en-US" altLang="ko-KR" sz="6600" b="1" spc="-103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/>
            </a:r>
            <a:br>
              <a:rPr lang="en-US" altLang="ko-KR" sz="6600" b="1" spc="-103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</a:br>
            <a:r>
              <a:rPr lang="en-US" altLang="ko-KR" sz="6600" b="1" spc="-103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 </a:t>
            </a:r>
            <a:r>
              <a:rPr lang="en-US" altLang="ko-KR" sz="4400" b="1" spc="-103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(</a:t>
            </a:r>
            <a:r>
              <a:rPr lang="ko-KR" altLang="en-US" sz="4400" b="1" spc="-103" dirty="0" err="1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라이엇</a:t>
            </a:r>
            <a:r>
              <a:rPr lang="ko-KR" altLang="en-US" sz="4400" b="1" spc="-103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 </a:t>
            </a:r>
            <a:r>
              <a:rPr lang="ko-KR" altLang="en-US" sz="4400" b="1" spc="-103" dirty="0" err="1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게임즈</a:t>
            </a:r>
            <a:r>
              <a:rPr lang="ko-KR" altLang="en-US" sz="4400" b="1" spc="-103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 소개</a:t>
            </a:r>
            <a:r>
              <a:rPr lang="en-US" altLang="ko-KR" sz="4400" b="1" spc="-103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)</a:t>
            </a:r>
            <a:endParaRPr lang="en-US" sz="4400" b="1" spc="-103" dirty="0">
              <a:solidFill>
                <a:srgbClr val="19191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Pretendard Light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8720382"/>
            <a:ext cx="2975952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599" u="none" strike="noStrike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2024.12.10</a:t>
            </a:r>
            <a:endParaRPr lang="en-US" sz="2599" u="none" strike="noStrike" dirty="0">
              <a:solidFill>
                <a:srgbClr val="191919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Pretendard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5771324" y="8710857"/>
            <a:ext cx="148797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475"/>
              </a:lnSpc>
              <a:spcBef>
                <a:spcPct val="0"/>
              </a:spcBef>
            </a:pPr>
            <a:r>
              <a:rPr lang="ko-KR" altLang="en-US" sz="3197" u="none" strike="noStrike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정지민</a:t>
            </a:r>
            <a:endParaRPr lang="en-US" sz="3197" u="none" strike="noStrike" dirty="0">
              <a:solidFill>
                <a:srgbClr val="191919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Pretendard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123950" y="944123"/>
            <a:ext cx="2186274" cy="169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소스 코드 </a:t>
            </a:r>
            <a:endParaRPr lang="en-US" altLang="ko-KR" sz="4706" spc="-65" dirty="0" smtClean="0">
              <a:solidFill>
                <a:srgbClr val="19191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Pretendard Light"/>
            </a:endParaRPr>
          </a:p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altLang="ko-KR" sz="4706" spc="-65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&lt;</a:t>
            </a:r>
            <a:r>
              <a:rPr lang="en-US" altLang="ko-KR" sz="4706" spc="-65" dirty="0" err="1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css</a:t>
            </a:r>
            <a:r>
              <a:rPr lang="en-US" altLang="ko-KR" sz="4706" spc="-65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&gt;</a:t>
            </a:r>
            <a:endParaRPr lang="en-US" sz="4706" spc="-65" dirty="0">
              <a:solidFill>
                <a:srgbClr val="19191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Pretendard Light"/>
            </a:endParaRPr>
          </a:p>
        </p:txBody>
      </p:sp>
      <p:sp>
        <p:nvSpPr>
          <p:cNvPr id="20" name="AutoShape 20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333500"/>
            <a:ext cx="7208882" cy="782079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0" y="1333500"/>
            <a:ext cx="7205328" cy="6162675"/>
          </a:xfrm>
          <a:prstGeom prst="rect">
            <a:avLst/>
          </a:prstGeom>
        </p:spPr>
      </p:pic>
      <p:sp>
        <p:nvSpPr>
          <p:cNvPr id="15" name="TextBox 5"/>
          <p:cNvSpPr txBox="1"/>
          <p:nvPr/>
        </p:nvSpPr>
        <p:spPr>
          <a:xfrm>
            <a:off x="10820400" y="7639555"/>
            <a:ext cx="5297669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Bootstrap CSS, Materialize CSS Framework 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사용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.</a:t>
            </a:r>
            <a:endParaRPr lang="en-US" sz="2599" dirty="0">
              <a:solidFill>
                <a:srgbClr val="191919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Pretendard Light"/>
            </a:endParaRPr>
          </a:p>
        </p:txBody>
      </p:sp>
    </p:spTree>
    <p:extLst>
      <p:ext uri="{BB962C8B-B14F-4D97-AF65-F5344CB8AC3E}">
        <p14:creationId xmlns:p14="http://schemas.microsoft.com/office/powerpoint/2010/main" val="142775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123950" y="944123"/>
            <a:ext cx="2186274" cy="169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소스 코드 </a:t>
            </a:r>
            <a:endParaRPr lang="en-US" altLang="ko-KR" sz="4706" spc="-65" dirty="0" smtClean="0">
              <a:solidFill>
                <a:srgbClr val="19191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Pretendard Light"/>
            </a:endParaRPr>
          </a:p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altLang="ko-KR" sz="4706" spc="-65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&lt;html&gt;</a:t>
            </a:r>
            <a:endParaRPr lang="en-US" sz="4706" spc="-65" dirty="0">
              <a:solidFill>
                <a:srgbClr val="19191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Pretendard Light"/>
            </a:endParaRPr>
          </a:p>
        </p:txBody>
      </p:sp>
      <p:sp>
        <p:nvSpPr>
          <p:cNvPr id="20" name="AutoShape 20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399" y="1257300"/>
            <a:ext cx="7445190" cy="618709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0" y="1257300"/>
            <a:ext cx="6612986" cy="618709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1986" y="7520929"/>
            <a:ext cx="6934200" cy="206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61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123950" y="944123"/>
            <a:ext cx="2186274" cy="781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구현 화면</a:t>
            </a:r>
            <a:endParaRPr lang="en-US" sz="4706" spc="-65" dirty="0">
              <a:solidFill>
                <a:srgbClr val="19191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Pretendard Light"/>
            </a:endParaRPr>
          </a:p>
        </p:txBody>
      </p:sp>
      <p:sp>
        <p:nvSpPr>
          <p:cNvPr id="20" name="AutoShape 20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5" name="그룹 24"/>
          <p:cNvGrpSpPr/>
          <p:nvPr/>
        </p:nvGrpSpPr>
        <p:grpSpPr>
          <a:xfrm>
            <a:off x="5067300" y="302765"/>
            <a:ext cx="8153398" cy="9434762"/>
            <a:chOff x="6400800" y="-10196"/>
            <a:chExt cx="8001001" cy="9988553"/>
          </a:xfrm>
        </p:grpSpPr>
        <p:grpSp>
          <p:nvGrpSpPr>
            <p:cNvPr id="23" name="그룹 22"/>
            <p:cNvGrpSpPr/>
            <p:nvPr/>
          </p:nvGrpSpPr>
          <p:grpSpPr>
            <a:xfrm>
              <a:off x="6400800" y="-10196"/>
              <a:ext cx="8001001" cy="7264758"/>
              <a:chOff x="914399" y="1781387"/>
              <a:chExt cx="8516598" cy="7732910"/>
            </a:xfrm>
          </p:grpSpPr>
          <p:pic>
            <p:nvPicPr>
              <p:cNvPr id="21" name="그림 2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14400" y="1781387"/>
                <a:ext cx="8516597" cy="4657514"/>
              </a:xfrm>
              <a:prstGeom prst="rect">
                <a:avLst/>
              </a:prstGeom>
            </p:spPr>
          </p:pic>
          <p:pic>
            <p:nvPicPr>
              <p:cNvPr id="22" name="그림 2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4399" y="5524500"/>
                <a:ext cx="8516597" cy="3989797"/>
              </a:xfrm>
              <a:prstGeom prst="rect">
                <a:avLst/>
              </a:prstGeom>
            </p:spPr>
          </p:pic>
        </p:grpSp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00800" y="7244682"/>
              <a:ext cx="8001000" cy="2733675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123950" y="944123"/>
            <a:ext cx="2186274" cy="781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레퍼런스</a:t>
            </a:r>
            <a:endParaRPr lang="en-US" sz="4706" spc="-65" dirty="0">
              <a:solidFill>
                <a:srgbClr val="19191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Pretendard Light"/>
            </a:endParaRPr>
          </a:p>
        </p:txBody>
      </p:sp>
      <p:sp>
        <p:nvSpPr>
          <p:cNvPr id="20" name="AutoShape 20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5"/>
          <p:cNvSpPr txBox="1"/>
          <p:nvPr/>
        </p:nvSpPr>
        <p:spPr>
          <a:xfrm>
            <a:off x="2205281" y="2171700"/>
            <a:ext cx="11053519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39"/>
              </a:lnSpc>
              <a:spcBef>
                <a:spcPct val="0"/>
              </a:spcBef>
              <a:buFontTx/>
              <a:buChar char="-"/>
            </a:pPr>
            <a:r>
              <a:rPr lang="ko-KR" altLang="en-US" sz="2599" dirty="0" err="1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라이엇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 </a:t>
            </a:r>
            <a:r>
              <a:rPr lang="ko-KR" altLang="en-US" sz="2599" dirty="0" err="1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게임즈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 코리아 홈페이지 </a:t>
            </a:r>
            <a:r>
              <a:rPr lang="en-US" altLang="ko-KR" sz="2599" dirty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(</a:t>
            </a:r>
            <a:r>
              <a:rPr lang="en-US" altLang="ko-KR" sz="2599" dirty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  <a:hlinkClick r:id="rId2"/>
              </a:rPr>
              <a:t>https://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  <a:hlinkClick r:id="rId2"/>
              </a:rPr>
              <a:t>www.riotgames.com/ko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) 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스타일 참고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.</a:t>
            </a:r>
          </a:p>
          <a:p>
            <a:pPr marL="457200" indent="-457200">
              <a:lnSpc>
                <a:spcPts val="3639"/>
              </a:lnSpc>
              <a:spcBef>
                <a:spcPct val="0"/>
              </a:spcBef>
              <a:buFontTx/>
              <a:buChar char="-"/>
            </a:pP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모든 이미지 자료 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: </a:t>
            </a:r>
            <a:r>
              <a:rPr lang="ko-KR" altLang="en-US" sz="2599" dirty="0" err="1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라이엇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 </a:t>
            </a:r>
            <a:r>
              <a:rPr lang="ko-KR" altLang="en-US" sz="2599" dirty="0" err="1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게임즈</a:t>
            </a:r>
            <a:r>
              <a:rPr lang="ko-KR" altLang="en-US" sz="2599" dirty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 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홈페이지에서 수집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.</a:t>
            </a:r>
          </a:p>
          <a:p>
            <a:pPr marL="457200" indent="-457200">
              <a:lnSpc>
                <a:spcPts val="3639"/>
              </a:lnSpc>
              <a:spcBef>
                <a:spcPct val="0"/>
              </a:spcBef>
              <a:buFontTx/>
              <a:buChar char="-"/>
            </a:pPr>
            <a:r>
              <a:rPr lang="en-US" altLang="ko-KR" sz="2599" dirty="0" err="1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ChatGPT</a:t>
            </a:r>
            <a:r>
              <a:rPr lang="en-US" altLang="ko-KR" sz="2599" dirty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 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AI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에게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 </a:t>
            </a:r>
            <a:r>
              <a:rPr lang="en-US" altLang="ko-KR" sz="2599" dirty="0" err="1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css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 framework 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코드 사용 도움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.</a:t>
            </a:r>
            <a:endParaRPr lang="en-US" sz="2599" dirty="0">
              <a:solidFill>
                <a:srgbClr val="191919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Pretendard Light"/>
            </a:endParaRPr>
          </a:p>
        </p:txBody>
      </p:sp>
    </p:spTree>
    <p:extLst>
      <p:ext uri="{BB962C8B-B14F-4D97-AF65-F5344CB8AC3E}">
        <p14:creationId xmlns:p14="http://schemas.microsoft.com/office/powerpoint/2010/main" val="295317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123950" y="944123"/>
            <a:ext cx="2186274" cy="781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점수 </a:t>
            </a:r>
            <a:r>
              <a:rPr lang="en-US" altLang="ko-KR" sz="4706" spc="-65" dirty="0" smtClean="0">
                <a:solidFill>
                  <a:srgbClr val="191919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Pretendard Light"/>
              </a:rPr>
              <a:t>: 10</a:t>
            </a:r>
            <a:endParaRPr lang="en-US" sz="4706" spc="-65" dirty="0">
              <a:solidFill>
                <a:srgbClr val="191919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Pretendard Light"/>
            </a:endParaRPr>
          </a:p>
        </p:txBody>
      </p:sp>
      <p:sp>
        <p:nvSpPr>
          <p:cNvPr id="20" name="AutoShape 20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5"/>
          <p:cNvSpPr txBox="1"/>
          <p:nvPr/>
        </p:nvSpPr>
        <p:spPr>
          <a:xfrm>
            <a:off x="2205281" y="2171700"/>
            <a:ext cx="12806119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39"/>
              </a:lnSpc>
              <a:spcBef>
                <a:spcPct val="0"/>
              </a:spcBef>
              <a:buFontTx/>
              <a:buChar char="-"/>
            </a:pPr>
            <a:r>
              <a:rPr lang="ko-KR" altLang="en-US" sz="2599" dirty="0" err="1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깃허브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 주소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, 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소스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, 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웹 화면 캡쳐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, 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레퍼런스 표기까지 빠짐없이 하였습니다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.</a:t>
            </a:r>
          </a:p>
          <a:p>
            <a:pPr marL="457200" indent="-457200">
              <a:lnSpc>
                <a:spcPts val="3639"/>
              </a:lnSpc>
              <a:spcBef>
                <a:spcPct val="0"/>
              </a:spcBef>
              <a:buFontTx/>
              <a:buChar char="-"/>
            </a:pPr>
            <a:r>
              <a:rPr lang="en-US" altLang="ko-KR" sz="2599" dirty="0" err="1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ChatGPT</a:t>
            </a:r>
            <a:r>
              <a:rPr lang="ko-KR" altLang="en-US" sz="2599" dirty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 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특유의 텍스트만으로 이루어진 단순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 레이아웃 구성 웹 페이지를 벗어나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 </a:t>
            </a:r>
            <a:r>
              <a:rPr lang="ko-KR" altLang="en-US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추가적으로 이미지 자료를 수집하여 게임 회사의 홈페이지를 표현하기 위해 노력하였습니다</a:t>
            </a:r>
            <a:r>
              <a:rPr lang="en-US" altLang="ko-KR" sz="2599" dirty="0" smtClean="0">
                <a:solidFill>
                  <a:srgbClr val="191919"/>
                </a:solidFill>
                <a:latin typeface="Pretendard Light" panose="02000403000000020004" pitchFamily="50" charset="-127"/>
                <a:ea typeface="Pretendard Light" panose="02000403000000020004" pitchFamily="50" charset="-127"/>
                <a:cs typeface="Pretendard Light" panose="02000403000000020004" pitchFamily="50" charset="-127"/>
                <a:sym typeface="Pretendard Light"/>
              </a:rPr>
              <a:t>.</a:t>
            </a:r>
            <a:endParaRPr lang="en-US" sz="2599" dirty="0">
              <a:solidFill>
                <a:srgbClr val="191919"/>
              </a:solidFill>
              <a:latin typeface="Pretendard Light" panose="02000403000000020004" pitchFamily="50" charset="-127"/>
              <a:ea typeface="Pretendard Light" panose="02000403000000020004" pitchFamily="50" charset="-127"/>
              <a:cs typeface="Pretendard Light" panose="02000403000000020004" pitchFamily="50" charset="-127"/>
              <a:sym typeface="Pretendard Light"/>
            </a:endParaRPr>
          </a:p>
        </p:txBody>
      </p:sp>
    </p:spTree>
    <p:extLst>
      <p:ext uri="{BB962C8B-B14F-4D97-AF65-F5344CB8AC3E}">
        <p14:creationId xmlns:p14="http://schemas.microsoft.com/office/powerpoint/2010/main" val="17883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Pretendard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Pretendard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97</Words>
  <Application>Microsoft Office PowerPoint</Application>
  <PresentationFormat>사용자 지정</PresentationFormat>
  <Paragraphs>19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Pretendard ExtraBold</vt:lpstr>
      <vt:lpstr>Arial</vt:lpstr>
      <vt:lpstr>Pretendard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블랙 화이트 심플한 비지니스 프로젝트 프레젠테이션</dc:title>
  <dc:creator>user</dc:creator>
  <cp:lastModifiedBy>user</cp:lastModifiedBy>
  <cp:revision>21</cp:revision>
  <dcterms:created xsi:type="dcterms:W3CDTF">2006-08-16T00:00:00Z</dcterms:created>
  <dcterms:modified xsi:type="dcterms:W3CDTF">2024-12-09T19:06:55Z</dcterms:modified>
  <dc:identifier>DAGY0lvSS70</dc:identifier>
</cp:coreProperties>
</file>

<file path=docProps/thumbnail.jpeg>
</file>